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7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msung\Desktop\IMG-d9ff2c561231bb3ba428df9103f55cee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104456" cy="61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1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96">
        <p:fade/>
      </p:transition>
    </mc:Choice>
    <mc:Fallback>
      <p:transition spd="med" advTm="39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IMG-6af0e2d0987758a9c1c44b52750da8fc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4402"/>
            <a:ext cx="4536504" cy="679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4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54">
        <p:fade/>
      </p:transition>
    </mc:Choice>
    <mc:Fallback>
      <p:transition spd="med" advTm="41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sung\Desktop\IMG-b1a4f42d48f6cbc36eeb42623b18a6fd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928"/>
            <a:ext cx="4536504" cy="66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5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3"/>
    </mc:Choice>
    <mc:Fallback>
      <p:transition spd="slow" advTm="468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ung\Desktop\IMG-7656bd81fb67e80b7f47d7b62aa06029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608512" cy="65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8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68">
        <p:fade/>
      </p:transition>
    </mc:Choice>
    <mc:Fallback>
      <p:transition spd="med" advTm="46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amsung\Desktop\IMG-4bbea96f315b5eadac4e2faee9167a01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912768" cy="59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92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8"/>
    </mc:Choice>
    <mc:Fallback>
      <p:transition spd="slow" advTm="562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459" y="3244334"/>
            <a:ext cx="8693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4400" b="1" dirty="0" smtClean="0">
                <a:latin typeface="Times New Roman"/>
                <a:ea typeface="Times New Roman"/>
              </a:rPr>
              <a:t>ДОМА СКУЧНО НЕ БЫВАЕТ!!!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723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0"/>
    </mc:Choice>
    <mc:Fallback>
      <p:transition spd="slow" advTm="431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</TotalTime>
  <Words>5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  <vt:variant>
        <vt:lpstr>Произвольные показы</vt:lpstr>
      </vt:variant>
      <vt:variant>
        <vt:i4>1</vt:i4>
      </vt:variant>
    </vt:vector>
  </HeadingPairs>
  <TitlesOfParts>
    <vt:vector size="8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5</cp:revision>
  <dcterms:created xsi:type="dcterms:W3CDTF">2020-04-15T08:47:40Z</dcterms:created>
  <dcterms:modified xsi:type="dcterms:W3CDTF">2020-04-15T09:19:57Z</dcterms:modified>
</cp:coreProperties>
</file>